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7" r:id="rId2"/>
  </p:sldIdLst>
  <p:sldSz cx="7091363" cy="1069181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0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FFFBEF"/>
    <a:srgbClr val="5F2C09"/>
    <a:srgbClr val="FD7459"/>
    <a:srgbClr val="FD5635"/>
    <a:srgbClr val="FC2C02"/>
    <a:srgbClr val="D52942"/>
    <a:srgbClr val="E47282"/>
    <a:srgbClr val="FB4F8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2" d="100"/>
          <a:sy n="52" d="100"/>
        </p:scale>
        <p:origin x="18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2918883" cy="495287"/>
          </a:xfrm>
          <a:prstGeom prst="rect">
            <a:avLst/>
          </a:prstGeom>
        </p:spPr>
        <p:txBody>
          <a:bodyPr vert="horz" lIns="90715" tIns="45358" rIns="90715" bIns="4535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07" y="4"/>
            <a:ext cx="2918883" cy="495287"/>
          </a:xfrm>
          <a:prstGeom prst="rect">
            <a:avLst/>
          </a:prstGeom>
        </p:spPr>
        <p:txBody>
          <a:bodyPr vert="horz" lIns="90715" tIns="45358" rIns="90715" bIns="45358" rtlCol="0"/>
          <a:lstStyle>
            <a:lvl1pPr algn="r">
              <a:defRPr sz="1200"/>
            </a:lvl1pPr>
          </a:lstStyle>
          <a:p>
            <a:fld id="{17AD3BEC-8AE0-4F9F-AC0C-3D3AF8B6E104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63775" y="1233488"/>
            <a:ext cx="2208213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15" tIns="45358" rIns="90715" bIns="4535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8" y="4747821"/>
            <a:ext cx="5389554" cy="3885009"/>
          </a:xfrm>
          <a:prstGeom prst="rect">
            <a:avLst/>
          </a:prstGeom>
        </p:spPr>
        <p:txBody>
          <a:bodyPr vert="horz" lIns="90715" tIns="45358" rIns="90715" bIns="4535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26"/>
            <a:ext cx="2918883" cy="495287"/>
          </a:xfrm>
          <a:prstGeom prst="rect">
            <a:avLst/>
          </a:prstGeom>
        </p:spPr>
        <p:txBody>
          <a:bodyPr vert="horz" lIns="90715" tIns="45358" rIns="90715" bIns="4535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07" y="9371026"/>
            <a:ext cx="2918883" cy="495287"/>
          </a:xfrm>
          <a:prstGeom prst="rect">
            <a:avLst/>
          </a:prstGeom>
        </p:spPr>
        <p:txBody>
          <a:bodyPr vert="horz" lIns="90715" tIns="45358" rIns="90715" bIns="45358" rtlCol="0" anchor="b"/>
          <a:lstStyle>
            <a:lvl1pPr algn="r">
              <a:defRPr sz="1200"/>
            </a:lvl1pPr>
          </a:lstStyle>
          <a:p>
            <a:fld id="{020EAE3F-397C-40AB-A407-97BBB13F5C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912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1852" y="1749795"/>
            <a:ext cx="6027659" cy="3722335"/>
          </a:xfrm>
        </p:spPr>
        <p:txBody>
          <a:bodyPr anchor="b"/>
          <a:lstStyle>
            <a:lvl1pPr algn="ctr">
              <a:defRPr sz="465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86421" y="5615678"/>
            <a:ext cx="5318522" cy="2581379"/>
          </a:xfrm>
        </p:spPr>
        <p:txBody>
          <a:bodyPr/>
          <a:lstStyle>
            <a:lvl1pPr marL="0" indent="0" algn="ctr">
              <a:buNone/>
              <a:defRPr sz="1861"/>
            </a:lvl1pPr>
            <a:lvl2pPr marL="354559" indent="0" algn="ctr">
              <a:buNone/>
              <a:defRPr sz="1551"/>
            </a:lvl2pPr>
            <a:lvl3pPr marL="709117" indent="0" algn="ctr">
              <a:buNone/>
              <a:defRPr sz="1396"/>
            </a:lvl3pPr>
            <a:lvl4pPr marL="1063676" indent="0" algn="ctr">
              <a:buNone/>
              <a:defRPr sz="1241"/>
            </a:lvl4pPr>
            <a:lvl5pPr marL="1418234" indent="0" algn="ctr">
              <a:buNone/>
              <a:defRPr sz="1241"/>
            </a:lvl5pPr>
            <a:lvl6pPr marL="1772793" indent="0" algn="ctr">
              <a:buNone/>
              <a:defRPr sz="1241"/>
            </a:lvl6pPr>
            <a:lvl7pPr marL="2127352" indent="0" algn="ctr">
              <a:buNone/>
              <a:defRPr sz="1241"/>
            </a:lvl7pPr>
            <a:lvl8pPr marL="2481910" indent="0" algn="ctr">
              <a:buNone/>
              <a:defRPr sz="1241"/>
            </a:lvl8pPr>
            <a:lvl9pPr marL="2836469" indent="0" algn="ctr">
              <a:buNone/>
              <a:defRPr sz="1241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F92DD-B5E5-4624-BADD-FD0AEED98551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88DEE-3D5B-4F7F-B26E-2F752013BD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8795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F92DD-B5E5-4624-BADD-FD0AEED98551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88DEE-3D5B-4F7F-B26E-2F752013BD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1762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074757" y="569240"/>
            <a:ext cx="152907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7532" y="569240"/>
            <a:ext cx="4498583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F92DD-B5E5-4624-BADD-FD0AEED98551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88DEE-3D5B-4F7F-B26E-2F752013BD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1112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F92DD-B5E5-4624-BADD-FD0AEED98551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88DEE-3D5B-4F7F-B26E-2F752013BD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1698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838" y="2665532"/>
            <a:ext cx="6116301" cy="4447496"/>
          </a:xfrm>
        </p:spPr>
        <p:txBody>
          <a:bodyPr anchor="b"/>
          <a:lstStyle>
            <a:lvl1pPr>
              <a:defRPr sz="465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3838" y="7155103"/>
            <a:ext cx="6116301" cy="2338833"/>
          </a:xfrm>
        </p:spPr>
        <p:txBody>
          <a:bodyPr/>
          <a:lstStyle>
            <a:lvl1pPr marL="0" indent="0">
              <a:buNone/>
              <a:defRPr sz="1861">
                <a:solidFill>
                  <a:schemeClr val="tx1"/>
                </a:solidFill>
              </a:defRPr>
            </a:lvl1pPr>
            <a:lvl2pPr marL="354559" indent="0">
              <a:buNone/>
              <a:defRPr sz="1551">
                <a:solidFill>
                  <a:schemeClr val="tx1">
                    <a:tint val="75000"/>
                  </a:schemeClr>
                </a:solidFill>
              </a:defRPr>
            </a:lvl2pPr>
            <a:lvl3pPr marL="709117" indent="0">
              <a:buNone/>
              <a:defRPr sz="1396">
                <a:solidFill>
                  <a:schemeClr val="tx1">
                    <a:tint val="75000"/>
                  </a:schemeClr>
                </a:solidFill>
              </a:defRPr>
            </a:lvl3pPr>
            <a:lvl4pPr marL="1063676" indent="0">
              <a:buNone/>
              <a:defRPr sz="1241">
                <a:solidFill>
                  <a:schemeClr val="tx1">
                    <a:tint val="75000"/>
                  </a:schemeClr>
                </a:solidFill>
              </a:defRPr>
            </a:lvl4pPr>
            <a:lvl5pPr marL="1418234" indent="0">
              <a:buNone/>
              <a:defRPr sz="1241">
                <a:solidFill>
                  <a:schemeClr val="tx1">
                    <a:tint val="75000"/>
                  </a:schemeClr>
                </a:solidFill>
              </a:defRPr>
            </a:lvl5pPr>
            <a:lvl6pPr marL="1772793" indent="0">
              <a:buNone/>
              <a:defRPr sz="1241">
                <a:solidFill>
                  <a:schemeClr val="tx1">
                    <a:tint val="75000"/>
                  </a:schemeClr>
                </a:solidFill>
              </a:defRPr>
            </a:lvl6pPr>
            <a:lvl7pPr marL="2127352" indent="0">
              <a:buNone/>
              <a:defRPr sz="1241">
                <a:solidFill>
                  <a:schemeClr val="tx1">
                    <a:tint val="75000"/>
                  </a:schemeClr>
                </a:solidFill>
              </a:defRPr>
            </a:lvl7pPr>
            <a:lvl8pPr marL="2481910" indent="0">
              <a:buNone/>
              <a:defRPr sz="1241">
                <a:solidFill>
                  <a:schemeClr val="tx1">
                    <a:tint val="75000"/>
                  </a:schemeClr>
                </a:solidFill>
              </a:defRPr>
            </a:lvl8pPr>
            <a:lvl9pPr marL="2836469" indent="0">
              <a:buNone/>
              <a:defRPr sz="124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F92DD-B5E5-4624-BADD-FD0AEED98551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88DEE-3D5B-4F7F-B26E-2F752013BD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618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7531" y="2846200"/>
            <a:ext cx="3013829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90003" y="2846200"/>
            <a:ext cx="3013829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F92DD-B5E5-4624-BADD-FD0AEED98551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88DEE-3D5B-4F7F-B26E-2F752013BD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3303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8455" y="569242"/>
            <a:ext cx="6116301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8456" y="2620980"/>
            <a:ext cx="2999978" cy="1284502"/>
          </a:xfrm>
        </p:spPr>
        <p:txBody>
          <a:bodyPr anchor="b"/>
          <a:lstStyle>
            <a:lvl1pPr marL="0" indent="0">
              <a:buNone/>
              <a:defRPr sz="1861" b="1"/>
            </a:lvl1pPr>
            <a:lvl2pPr marL="354559" indent="0">
              <a:buNone/>
              <a:defRPr sz="1551" b="1"/>
            </a:lvl2pPr>
            <a:lvl3pPr marL="709117" indent="0">
              <a:buNone/>
              <a:defRPr sz="1396" b="1"/>
            </a:lvl3pPr>
            <a:lvl4pPr marL="1063676" indent="0">
              <a:buNone/>
              <a:defRPr sz="1241" b="1"/>
            </a:lvl4pPr>
            <a:lvl5pPr marL="1418234" indent="0">
              <a:buNone/>
              <a:defRPr sz="1241" b="1"/>
            </a:lvl5pPr>
            <a:lvl6pPr marL="1772793" indent="0">
              <a:buNone/>
              <a:defRPr sz="1241" b="1"/>
            </a:lvl6pPr>
            <a:lvl7pPr marL="2127352" indent="0">
              <a:buNone/>
              <a:defRPr sz="1241" b="1"/>
            </a:lvl7pPr>
            <a:lvl8pPr marL="2481910" indent="0">
              <a:buNone/>
              <a:defRPr sz="1241" b="1"/>
            </a:lvl8pPr>
            <a:lvl9pPr marL="2836469" indent="0">
              <a:buNone/>
              <a:defRPr sz="124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456" y="3905482"/>
            <a:ext cx="2999978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90003" y="2620980"/>
            <a:ext cx="3014753" cy="1284502"/>
          </a:xfrm>
        </p:spPr>
        <p:txBody>
          <a:bodyPr anchor="b"/>
          <a:lstStyle>
            <a:lvl1pPr marL="0" indent="0">
              <a:buNone/>
              <a:defRPr sz="1861" b="1"/>
            </a:lvl1pPr>
            <a:lvl2pPr marL="354559" indent="0">
              <a:buNone/>
              <a:defRPr sz="1551" b="1"/>
            </a:lvl2pPr>
            <a:lvl3pPr marL="709117" indent="0">
              <a:buNone/>
              <a:defRPr sz="1396" b="1"/>
            </a:lvl3pPr>
            <a:lvl4pPr marL="1063676" indent="0">
              <a:buNone/>
              <a:defRPr sz="1241" b="1"/>
            </a:lvl4pPr>
            <a:lvl5pPr marL="1418234" indent="0">
              <a:buNone/>
              <a:defRPr sz="1241" b="1"/>
            </a:lvl5pPr>
            <a:lvl6pPr marL="1772793" indent="0">
              <a:buNone/>
              <a:defRPr sz="1241" b="1"/>
            </a:lvl6pPr>
            <a:lvl7pPr marL="2127352" indent="0">
              <a:buNone/>
              <a:defRPr sz="1241" b="1"/>
            </a:lvl7pPr>
            <a:lvl8pPr marL="2481910" indent="0">
              <a:buNone/>
              <a:defRPr sz="1241" b="1"/>
            </a:lvl8pPr>
            <a:lvl9pPr marL="2836469" indent="0">
              <a:buNone/>
              <a:defRPr sz="124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590003" y="3905482"/>
            <a:ext cx="3014753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F92DD-B5E5-4624-BADD-FD0AEED98551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88DEE-3D5B-4F7F-B26E-2F752013BD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0274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F92DD-B5E5-4624-BADD-FD0AEED98551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88DEE-3D5B-4F7F-B26E-2F752013BD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6017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F92DD-B5E5-4624-BADD-FD0AEED98551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88DEE-3D5B-4F7F-B26E-2F752013BD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3560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8455" y="712788"/>
            <a:ext cx="2287149" cy="2494756"/>
          </a:xfrm>
        </p:spPr>
        <p:txBody>
          <a:bodyPr anchor="b"/>
          <a:lstStyle>
            <a:lvl1pPr>
              <a:defRPr sz="248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4753" y="1539425"/>
            <a:ext cx="3590003" cy="7598117"/>
          </a:xfrm>
        </p:spPr>
        <p:txBody>
          <a:bodyPr/>
          <a:lstStyle>
            <a:lvl1pPr>
              <a:defRPr sz="2482"/>
            </a:lvl1pPr>
            <a:lvl2pPr>
              <a:defRPr sz="2171"/>
            </a:lvl2pPr>
            <a:lvl3pPr>
              <a:defRPr sz="1861"/>
            </a:lvl3pPr>
            <a:lvl4pPr>
              <a:defRPr sz="1551"/>
            </a:lvl4pPr>
            <a:lvl5pPr>
              <a:defRPr sz="1551"/>
            </a:lvl5pPr>
            <a:lvl6pPr>
              <a:defRPr sz="1551"/>
            </a:lvl6pPr>
            <a:lvl7pPr>
              <a:defRPr sz="1551"/>
            </a:lvl7pPr>
            <a:lvl8pPr>
              <a:defRPr sz="1551"/>
            </a:lvl8pPr>
            <a:lvl9pPr>
              <a:defRPr sz="155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8455" y="3207544"/>
            <a:ext cx="2287149" cy="5942372"/>
          </a:xfrm>
        </p:spPr>
        <p:txBody>
          <a:bodyPr/>
          <a:lstStyle>
            <a:lvl1pPr marL="0" indent="0">
              <a:buNone/>
              <a:defRPr sz="1241"/>
            </a:lvl1pPr>
            <a:lvl2pPr marL="354559" indent="0">
              <a:buNone/>
              <a:defRPr sz="1086"/>
            </a:lvl2pPr>
            <a:lvl3pPr marL="709117" indent="0">
              <a:buNone/>
              <a:defRPr sz="931"/>
            </a:lvl3pPr>
            <a:lvl4pPr marL="1063676" indent="0">
              <a:buNone/>
              <a:defRPr sz="776"/>
            </a:lvl4pPr>
            <a:lvl5pPr marL="1418234" indent="0">
              <a:buNone/>
              <a:defRPr sz="776"/>
            </a:lvl5pPr>
            <a:lvl6pPr marL="1772793" indent="0">
              <a:buNone/>
              <a:defRPr sz="776"/>
            </a:lvl6pPr>
            <a:lvl7pPr marL="2127352" indent="0">
              <a:buNone/>
              <a:defRPr sz="776"/>
            </a:lvl7pPr>
            <a:lvl8pPr marL="2481910" indent="0">
              <a:buNone/>
              <a:defRPr sz="776"/>
            </a:lvl8pPr>
            <a:lvl9pPr marL="2836469" indent="0">
              <a:buNone/>
              <a:defRPr sz="77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F92DD-B5E5-4624-BADD-FD0AEED98551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88DEE-3D5B-4F7F-B26E-2F752013BD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8072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8455" y="712788"/>
            <a:ext cx="2287149" cy="2494756"/>
          </a:xfrm>
        </p:spPr>
        <p:txBody>
          <a:bodyPr anchor="b"/>
          <a:lstStyle>
            <a:lvl1pPr>
              <a:defRPr sz="248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14753" y="1539425"/>
            <a:ext cx="3590003" cy="7598117"/>
          </a:xfrm>
        </p:spPr>
        <p:txBody>
          <a:bodyPr anchor="t"/>
          <a:lstStyle>
            <a:lvl1pPr marL="0" indent="0">
              <a:buNone/>
              <a:defRPr sz="2482"/>
            </a:lvl1pPr>
            <a:lvl2pPr marL="354559" indent="0">
              <a:buNone/>
              <a:defRPr sz="2171"/>
            </a:lvl2pPr>
            <a:lvl3pPr marL="709117" indent="0">
              <a:buNone/>
              <a:defRPr sz="1861"/>
            </a:lvl3pPr>
            <a:lvl4pPr marL="1063676" indent="0">
              <a:buNone/>
              <a:defRPr sz="1551"/>
            </a:lvl4pPr>
            <a:lvl5pPr marL="1418234" indent="0">
              <a:buNone/>
              <a:defRPr sz="1551"/>
            </a:lvl5pPr>
            <a:lvl6pPr marL="1772793" indent="0">
              <a:buNone/>
              <a:defRPr sz="1551"/>
            </a:lvl6pPr>
            <a:lvl7pPr marL="2127352" indent="0">
              <a:buNone/>
              <a:defRPr sz="1551"/>
            </a:lvl7pPr>
            <a:lvl8pPr marL="2481910" indent="0">
              <a:buNone/>
              <a:defRPr sz="1551"/>
            </a:lvl8pPr>
            <a:lvl9pPr marL="2836469" indent="0">
              <a:buNone/>
              <a:defRPr sz="1551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8455" y="3207544"/>
            <a:ext cx="2287149" cy="5942372"/>
          </a:xfrm>
        </p:spPr>
        <p:txBody>
          <a:bodyPr/>
          <a:lstStyle>
            <a:lvl1pPr marL="0" indent="0">
              <a:buNone/>
              <a:defRPr sz="1241"/>
            </a:lvl1pPr>
            <a:lvl2pPr marL="354559" indent="0">
              <a:buNone/>
              <a:defRPr sz="1086"/>
            </a:lvl2pPr>
            <a:lvl3pPr marL="709117" indent="0">
              <a:buNone/>
              <a:defRPr sz="931"/>
            </a:lvl3pPr>
            <a:lvl4pPr marL="1063676" indent="0">
              <a:buNone/>
              <a:defRPr sz="776"/>
            </a:lvl4pPr>
            <a:lvl5pPr marL="1418234" indent="0">
              <a:buNone/>
              <a:defRPr sz="776"/>
            </a:lvl5pPr>
            <a:lvl6pPr marL="1772793" indent="0">
              <a:buNone/>
              <a:defRPr sz="776"/>
            </a:lvl6pPr>
            <a:lvl7pPr marL="2127352" indent="0">
              <a:buNone/>
              <a:defRPr sz="776"/>
            </a:lvl7pPr>
            <a:lvl8pPr marL="2481910" indent="0">
              <a:buNone/>
              <a:defRPr sz="776"/>
            </a:lvl8pPr>
            <a:lvl9pPr marL="2836469" indent="0">
              <a:buNone/>
              <a:defRPr sz="77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F92DD-B5E5-4624-BADD-FD0AEED98551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88DEE-3D5B-4F7F-B26E-2F752013BD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5821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7531" y="569242"/>
            <a:ext cx="6116301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7531" y="2846200"/>
            <a:ext cx="6116301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7531" y="9909729"/>
            <a:ext cx="159555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92DD-B5E5-4624-BADD-FD0AEED98551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9014" y="9909729"/>
            <a:ext cx="2393335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08275" y="9909729"/>
            <a:ext cx="159555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88DEE-3D5B-4F7F-B26E-2F752013BD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4092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09117" rtl="0" eaLnBrk="1" latinLnBrk="0" hangingPunct="1">
        <a:lnSpc>
          <a:spcPct val="90000"/>
        </a:lnSpc>
        <a:spcBef>
          <a:spcPct val="0"/>
        </a:spcBef>
        <a:buNone/>
        <a:defRPr kumimoji="1" sz="341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7279" indent="-177279" algn="l" defTabSz="709117" rtl="0" eaLnBrk="1" latinLnBrk="0" hangingPunct="1">
        <a:lnSpc>
          <a:spcPct val="90000"/>
        </a:lnSpc>
        <a:spcBef>
          <a:spcPts val="776"/>
        </a:spcBef>
        <a:buFont typeface="Arial" panose="020B0604020202020204" pitchFamily="34" charset="0"/>
        <a:buChar char="•"/>
        <a:defRPr kumimoji="1" sz="2171" kern="1200">
          <a:solidFill>
            <a:schemeClr val="tx1"/>
          </a:solidFill>
          <a:latin typeface="+mn-lt"/>
          <a:ea typeface="+mn-ea"/>
          <a:cs typeface="+mn-cs"/>
        </a:defRPr>
      </a:lvl1pPr>
      <a:lvl2pPr marL="531838" indent="-177279" algn="l" defTabSz="70911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kumimoji="1" sz="1861" kern="1200">
          <a:solidFill>
            <a:schemeClr val="tx1"/>
          </a:solidFill>
          <a:latin typeface="+mn-lt"/>
          <a:ea typeface="+mn-ea"/>
          <a:cs typeface="+mn-cs"/>
        </a:defRPr>
      </a:lvl2pPr>
      <a:lvl3pPr marL="886397" indent="-177279" algn="l" defTabSz="70911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kumimoji="1" sz="1551" kern="1200">
          <a:solidFill>
            <a:schemeClr val="tx1"/>
          </a:solidFill>
          <a:latin typeface="+mn-lt"/>
          <a:ea typeface="+mn-ea"/>
          <a:cs typeface="+mn-cs"/>
        </a:defRPr>
      </a:lvl3pPr>
      <a:lvl4pPr marL="1240955" indent="-177279" algn="l" defTabSz="70911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kumimoji="1" sz="1396" kern="1200">
          <a:solidFill>
            <a:schemeClr val="tx1"/>
          </a:solidFill>
          <a:latin typeface="+mn-lt"/>
          <a:ea typeface="+mn-ea"/>
          <a:cs typeface="+mn-cs"/>
        </a:defRPr>
      </a:lvl4pPr>
      <a:lvl5pPr marL="1595514" indent="-177279" algn="l" defTabSz="70911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kumimoji="1" sz="1396" kern="1200">
          <a:solidFill>
            <a:schemeClr val="tx1"/>
          </a:solidFill>
          <a:latin typeface="+mn-lt"/>
          <a:ea typeface="+mn-ea"/>
          <a:cs typeface="+mn-cs"/>
        </a:defRPr>
      </a:lvl5pPr>
      <a:lvl6pPr marL="1950072" indent="-177279" algn="l" defTabSz="70911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kumimoji="1" sz="1396" kern="1200">
          <a:solidFill>
            <a:schemeClr val="tx1"/>
          </a:solidFill>
          <a:latin typeface="+mn-lt"/>
          <a:ea typeface="+mn-ea"/>
          <a:cs typeface="+mn-cs"/>
        </a:defRPr>
      </a:lvl6pPr>
      <a:lvl7pPr marL="2304631" indent="-177279" algn="l" defTabSz="70911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kumimoji="1" sz="1396" kern="1200">
          <a:solidFill>
            <a:schemeClr val="tx1"/>
          </a:solidFill>
          <a:latin typeface="+mn-lt"/>
          <a:ea typeface="+mn-ea"/>
          <a:cs typeface="+mn-cs"/>
        </a:defRPr>
      </a:lvl7pPr>
      <a:lvl8pPr marL="2659190" indent="-177279" algn="l" defTabSz="70911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kumimoji="1" sz="1396" kern="1200">
          <a:solidFill>
            <a:schemeClr val="tx1"/>
          </a:solidFill>
          <a:latin typeface="+mn-lt"/>
          <a:ea typeface="+mn-ea"/>
          <a:cs typeface="+mn-cs"/>
        </a:defRPr>
      </a:lvl8pPr>
      <a:lvl9pPr marL="3013748" indent="-177279" algn="l" defTabSz="70911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kumimoji="1" sz="139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09117" rtl="0" eaLnBrk="1" latinLnBrk="0" hangingPunct="1">
        <a:defRPr kumimoji="1" sz="1396" kern="1200">
          <a:solidFill>
            <a:schemeClr val="tx1"/>
          </a:solidFill>
          <a:latin typeface="+mn-lt"/>
          <a:ea typeface="+mn-ea"/>
          <a:cs typeface="+mn-cs"/>
        </a:defRPr>
      </a:lvl1pPr>
      <a:lvl2pPr marL="354559" algn="l" defTabSz="709117" rtl="0" eaLnBrk="1" latinLnBrk="0" hangingPunct="1">
        <a:defRPr kumimoji="1" sz="1396" kern="1200">
          <a:solidFill>
            <a:schemeClr val="tx1"/>
          </a:solidFill>
          <a:latin typeface="+mn-lt"/>
          <a:ea typeface="+mn-ea"/>
          <a:cs typeface="+mn-cs"/>
        </a:defRPr>
      </a:lvl2pPr>
      <a:lvl3pPr marL="709117" algn="l" defTabSz="709117" rtl="0" eaLnBrk="1" latinLnBrk="0" hangingPunct="1">
        <a:defRPr kumimoji="1" sz="1396" kern="1200">
          <a:solidFill>
            <a:schemeClr val="tx1"/>
          </a:solidFill>
          <a:latin typeface="+mn-lt"/>
          <a:ea typeface="+mn-ea"/>
          <a:cs typeface="+mn-cs"/>
        </a:defRPr>
      </a:lvl3pPr>
      <a:lvl4pPr marL="1063676" algn="l" defTabSz="709117" rtl="0" eaLnBrk="1" latinLnBrk="0" hangingPunct="1">
        <a:defRPr kumimoji="1" sz="1396" kern="1200">
          <a:solidFill>
            <a:schemeClr val="tx1"/>
          </a:solidFill>
          <a:latin typeface="+mn-lt"/>
          <a:ea typeface="+mn-ea"/>
          <a:cs typeface="+mn-cs"/>
        </a:defRPr>
      </a:lvl4pPr>
      <a:lvl5pPr marL="1418234" algn="l" defTabSz="709117" rtl="0" eaLnBrk="1" latinLnBrk="0" hangingPunct="1">
        <a:defRPr kumimoji="1" sz="1396" kern="1200">
          <a:solidFill>
            <a:schemeClr val="tx1"/>
          </a:solidFill>
          <a:latin typeface="+mn-lt"/>
          <a:ea typeface="+mn-ea"/>
          <a:cs typeface="+mn-cs"/>
        </a:defRPr>
      </a:lvl5pPr>
      <a:lvl6pPr marL="1772793" algn="l" defTabSz="709117" rtl="0" eaLnBrk="1" latinLnBrk="0" hangingPunct="1">
        <a:defRPr kumimoji="1" sz="1396" kern="1200">
          <a:solidFill>
            <a:schemeClr val="tx1"/>
          </a:solidFill>
          <a:latin typeface="+mn-lt"/>
          <a:ea typeface="+mn-ea"/>
          <a:cs typeface="+mn-cs"/>
        </a:defRPr>
      </a:lvl6pPr>
      <a:lvl7pPr marL="2127352" algn="l" defTabSz="709117" rtl="0" eaLnBrk="1" latinLnBrk="0" hangingPunct="1">
        <a:defRPr kumimoji="1" sz="1396" kern="1200">
          <a:solidFill>
            <a:schemeClr val="tx1"/>
          </a:solidFill>
          <a:latin typeface="+mn-lt"/>
          <a:ea typeface="+mn-ea"/>
          <a:cs typeface="+mn-cs"/>
        </a:defRPr>
      </a:lvl7pPr>
      <a:lvl8pPr marL="2481910" algn="l" defTabSz="709117" rtl="0" eaLnBrk="1" latinLnBrk="0" hangingPunct="1">
        <a:defRPr kumimoji="1" sz="1396" kern="1200">
          <a:solidFill>
            <a:schemeClr val="tx1"/>
          </a:solidFill>
          <a:latin typeface="+mn-lt"/>
          <a:ea typeface="+mn-ea"/>
          <a:cs typeface="+mn-cs"/>
        </a:defRPr>
      </a:lvl8pPr>
      <a:lvl9pPr marL="2836469" algn="l" defTabSz="709117" rtl="0" eaLnBrk="1" latinLnBrk="0" hangingPunct="1">
        <a:defRPr kumimoji="1" sz="139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928FD33-32DA-4678-ECBA-59035913FE47}"/>
              </a:ext>
            </a:extLst>
          </p:cNvPr>
          <p:cNvSpPr/>
          <p:nvPr/>
        </p:nvSpPr>
        <p:spPr>
          <a:xfrm>
            <a:off x="3046029" y="107584"/>
            <a:ext cx="4036484" cy="4503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>
                <a:solidFill>
                  <a:srgbClr val="63C3C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リセル新大阪　体験説明会</a:t>
            </a:r>
            <a:endParaRPr lang="en-US" altLang="ja-JP" sz="2400" b="1" dirty="0">
              <a:solidFill>
                <a:srgbClr val="63C3C3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65AF022F-1BC6-2DE7-AFE5-49DC6E20176A}"/>
              </a:ext>
            </a:extLst>
          </p:cNvPr>
          <p:cNvSpPr/>
          <p:nvPr/>
        </p:nvSpPr>
        <p:spPr>
          <a:xfrm>
            <a:off x="162044" y="1171676"/>
            <a:ext cx="6861065" cy="450327"/>
          </a:xfrm>
          <a:prstGeom prst="rect">
            <a:avLst/>
          </a:prstGeom>
          <a:solidFill>
            <a:srgbClr val="63C3C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申込用紙</a:t>
            </a:r>
            <a:endParaRPr lang="en-US" altLang="ja-JP" sz="28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" name="矢印: 五方向 4">
            <a:extLst>
              <a:ext uri="{FF2B5EF4-FFF2-40B4-BE49-F238E27FC236}">
                <a16:creationId xmlns:a16="http://schemas.microsoft.com/office/drawing/2014/main" id="{89E7B922-1C2D-9FBF-0E95-CC4C4BDC6D0E}"/>
              </a:ext>
            </a:extLst>
          </p:cNvPr>
          <p:cNvSpPr/>
          <p:nvPr/>
        </p:nvSpPr>
        <p:spPr>
          <a:xfrm>
            <a:off x="734629" y="2395083"/>
            <a:ext cx="1510497" cy="450327"/>
          </a:xfrm>
          <a:prstGeom prst="homePlate">
            <a:avLst/>
          </a:prstGeom>
          <a:solidFill>
            <a:srgbClr val="63C3C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FAX</a:t>
            </a:r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C417EFE-27FE-DB8F-0F2C-E417F9A18292}"/>
              </a:ext>
            </a:extLst>
          </p:cNvPr>
          <p:cNvSpPr txBox="1"/>
          <p:nvPr/>
        </p:nvSpPr>
        <p:spPr>
          <a:xfrm>
            <a:off x="2251092" y="1737696"/>
            <a:ext cx="4095330" cy="1923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b="1" dirty="0"/>
              <a:t>06-6304-0888</a:t>
            </a:r>
          </a:p>
          <a:p>
            <a:r>
              <a:rPr lang="en-US" altLang="ja-JP" sz="3600" b="1" dirty="0"/>
              <a:t>06-6304-0880</a:t>
            </a:r>
          </a:p>
          <a:p>
            <a:r>
              <a:rPr lang="en-US" altLang="ja-JP" sz="3600" b="1" dirty="0"/>
              <a:t>Info.so@risele.com</a:t>
            </a:r>
          </a:p>
          <a:p>
            <a:r>
              <a:rPr lang="en-US" altLang="ja-JP" sz="1100" b="1" dirty="0"/>
              <a:t>E</a:t>
            </a:r>
            <a:r>
              <a:rPr lang="ja-JP" altLang="en-US" sz="1100" b="1" dirty="0"/>
              <a:t>メールの方は、こちらの申込用紙をメールに添付ください。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79F96BC-AB76-BCCE-1475-7550141C4046}"/>
              </a:ext>
            </a:extLst>
          </p:cNvPr>
          <p:cNvSpPr/>
          <p:nvPr/>
        </p:nvSpPr>
        <p:spPr>
          <a:xfrm>
            <a:off x="299764" y="107222"/>
            <a:ext cx="2746265" cy="4503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600" b="1" dirty="0">
                <a:solidFill>
                  <a:srgbClr val="63C3C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2024</a:t>
            </a:r>
            <a:r>
              <a:rPr lang="ja-JP" altLang="en-US" sz="1600" b="1" dirty="0">
                <a:solidFill>
                  <a:srgbClr val="63C3C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</a:t>
            </a:r>
            <a:r>
              <a:rPr lang="en-US" altLang="ja-JP" sz="1600" b="1" dirty="0">
                <a:solidFill>
                  <a:srgbClr val="63C3C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9</a:t>
            </a:r>
            <a:r>
              <a:rPr lang="ja-JP" altLang="en-US" sz="1600" b="1" dirty="0">
                <a:solidFill>
                  <a:srgbClr val="63C3C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r>
              <a:rPr lang="en-US" altLang="ja-JP" sz="1600" b="1" dirty="0">
                <a:solidFill>
                  <a:srgbClr val="63C3C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28</a:t>
            </a:r>
            <a:r>
              <a:rPr lang="ja-JP" altLang="en-US" sz="1600" b="1" dirty="0">
                <a:solidFill>
                  <a:srgbClr val="63C3C3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日（土）開催</a:t>
            </a:r>
            <a:endParaRPr lang="en-US" altLang="ja-JP" sz="1600" b="1" dirty="0">
              <a:solidFill>
                <a:srgbClr val="63C3C3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A06C98E-E361-9CE2-6E47-B94E927CC66A}"/>
              </a:ext>
            </a:extLst>
          </p:cNvPr>
          <p:cNvSpPr txBox="1"/>
          <p:nvPr/>
        </p:nvSpPr>
        <p:spPr>
          <a:xfrm>
            <a:off x="162044" y="645214"/>
            <a:ext cx="66959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/>
              <a:t>電話・</a:t>
            </a:r>
            <a:r>
              <a:rPr lang="en-US" altLang="ja-JP" sz="1400" dirty="0"/>
              <a:t>FAX</a:t>
            </a:r>
            <a:r>
              <a:rPr lang="ja-JP" altLang="en-US" sz="1400" dirty="0"/>
              <a:t>または</a:t>
            </a:r>
            <a:r>
              <a:rPr lang="en-US" altLang="ja-JP" sz="1400" dirty="0"/>
              <a:t>E</a:t>
            </a:r>
            <a:r>
              <a:rPr lang="ja-JP" altLang="en-US" sz="1400" dirty="0"/>
              <a:t>メールでお申し込みください。</a:t>
            </a:r>
            <a:endParaRPr lang="en-US" altLang="ja-JP" sz="1400" dirty="0"/>
          </a:p>
        </p:txBody>
      </p:sp>
      <p:sp>
        <p:nvSpPr>
          <p:cNvPr id="9" name="矢印: 五方向 8">
            <a:extLst>
              <a:ext uri="{FF2B5EF4-FFF2-40B4-BE49-F238E27FC236}">
                <a16:creationId xmlns:a16="http://schemas.microsoft.com/office/drawing/2014/main" id="{A07EE3BB-150D-75EE-1C76-A3E3C66E464E}"/>
              </a:ext>
            </a:extLst>
          </p:cNvPr>
          <p:cNvSpPr/>
          <p:nvPr/>
        </p:nvSpPr>
        <p:spPr>
          <a:xfrm>
            <a:off x="734629" y="1840688"/>
            <a:ext cx="1510497" cy="450327"/>
          </a:xfrm>
          <a:prstGeom prst="homePlate">
            <a:avLst/>
          </a:prstGeom>
          <a:solidFill>
            <a:srgbClr val="63C3C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電話</a:t>
            </a:r>
          </a:p>
        </p:txBody>
      </p:sp>
      <p:sp>
        <p:nvSpPr>
          <p:cNvPr id="10" name="矢印: 五方向 9">
            <a:extLst>
              <a:ext uri="{FF2B5EF4-FFF2-40B4-BE49-F238E27FC236}">
                <a16:creationId xmlns:a16="http://schemas.microsoft.com/office/drawing/2014/main" id="{2F8AFB60-1FCA-2981-B089-CC57E04FAD5B}"/>
              </a:ext>
            </a:extLst>
          </p:cNvPr>
          <p:cNvSpPr/>
          <p:nvPr/>
        </p:nvSpPr>
        <p:spPr>
          <a:xfrm>
            <a:off x="734628" y="2946269"/>
            <a:ext cx="1510497" cy="450327"/>
          </a:xfrm>
          <a:prstGeom prst="homePlate">
            <a:avLst/>
          </a:prstGeom>
          <a:solidFill>
            <a:srgbClr val="63C3C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E</a:t>
            </a:r>
            <a:r>
              <a:rPr lang="ja-JP" altLang="en-US" dirty="0"/>
              <a:t>メール</a:t>
            </a:r>
          </a:p>
        </p:txBody>
      </p:sp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DB5A907E-CFCF-1BCD-D6B6-17D962B718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4957099"/>
              </p:ext>
            </p:extLst>
          </p:nvPr>
        </p:nvGraphicFramePr>
        <p:xfrm>
          <a:off x="685799" y="4337550"/>
          <a:ext cx="5440679" cy="213911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5304">
                  <a:extLst>
                    <a:ext uri="{9D8B030D-6E8A-4147-A177-3AD203B41FA5}">
                      <a16:colId xmlns:a16="http://schemas.microsoft.com/office/drawing/2014/main" val="3060574270"/>
                    </a:ext>
                  </a:extLst>
                </a:gridCol>
                <a:gridCol w="2921629">
                  <a:extLst>
                    <a:ext uri="{9D8B030D-6E8A-4147-A177-3AD203B41FA5}">
                      <a16:colId xmlns:a16="http://schemas.microsoft.com/office/drawing/2014/main" val="3540087079"/>
                    </a:ext>
                  </a:extLst>
                </a:gridCol>
                <a:gridCol w="263826">
                  <a:extLst>
                    <a:ext uri="{9D8B030D-6E8A-4147-A177-3AD203B41FA5}">
                      <a16:colId xmlns:a16="http://schemas.microsoft.com/office/drawing/2014/main" val="163120276"/>
                    </a:ext>
                  </a:extLst>
                </a:gridCol>
                <a:gridCol w="537424">
                  <a:extLst>
                    <a:ext uri="{9D8B030D-6E8A-4147-A177-3AD203B41FA5}">
                      <a16:colId xmlns:a16="http://schemas.microsoft.com/office/drawing/2014/main" val="3170903450"/>
                    </a:ext>
                  </a:extLst>
                </a:gridCol>
                <a:gridCol w="662496">
                  <a:extLst>
                    <a:ext uri="{9D8B030D-6E8A-4147-A177-3AD203B41FA5}">
                      <a16:colId xmlns:a16="http://schemas.microsoft.com/office/drawing/2014/main" val="140498322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kumimoji="1" lang="ja-JP" altLang="en-US" sz="1050" dirty="0"/>
                        <a:t>ﾌﾘｶﾞﾅ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100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r>
                        <a:rPr kumimoji="1" lang="ja-JP" altLang="en-US" sz="1050" dirty="0"/>
                        <a:t>男・女・その他</a:t>
                      </a:r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7865094"/>
                  </a:ext>
                </a:extLst>
              </a:tr>
              <a:tr h="420989"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氏名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10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r>
                        <a:rPr kumimoji="1" lang="ja-JP" altLang="en-US" sz="1100" dirty="0"/>
                        <a:t>男・女・その他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7929946"/>
                  </a:ext>
                </a:extLst>
              </a:tr>
              <a:tr h="617066"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住所</a:t>
                      </a: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kumimoji="1" lang="ja-JP" altLang="en-US" sz="1100" dirty="0"/>
                        <a:t>〒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5822505"/>
                  </a:ext>
                </a:extLst>
              </a:tr>
              <a:tr h="420989"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電話番号</a:t>
                      </a: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3254886"/>
                  </a:ext>
                </a:extLst>
              </a:tr>
              <a:tr h="420989"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生年月日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　　　　　　年　　　　　　月　　　　　　日生</a:t>
                      </a:r>
                    </a:p>
                  </a:txBody>
                  <a:tcPr anchor="b"/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100" dirty="0"/>
                        <a:t>同伴者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100" dirty="0"/>
                        <a:t>名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930065935"/>
                  </a:ext>
                </a:extLst>
              </a:tr>
            </a:tbl>
          </a:graphicData>
        </a:graphic>
      </p:graphicFrame>
      <p:graphicFrame>
        <p:nvGraphicFramePr>
          <p:cNvPr id="12" name="表 11">
            <a:extLst>
              <a:ext uri="{FF2B5EF4-FFF2-40B4-BE49-F238E27FC236}">
                <a16:creationId xmlns:a16="http://schemas.microsoft.com/office/drawing/2014/main" id="{E8E11D57-55CA-329D-5092-4792B487DA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2410398"/>
              </p:ext>
            </p:extLst>
          </p:nvPr>
        </p:nvGraphicFramePr>
        <p:xfrm>
          <a:off x="762424" y="7185740"/>
          <a:ext cx="5364055" cy="3146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40442">
                  <a:extLst>
                    <a:ext uri="{9D8B030D-6E8A-4147-A177-3AD203B41FA5}">
                      <a16:colId xmlns:a16="http://schemas.microsoft.com/office/drawing/2014/main" val="3060574270"/>
                    </a:ext>
                  </a:extLst>
                </a:gridCol>
                <a:gridCol w="3140592">
                  <a:extLst>
                    <a:ext uri="{9D8B030D-6E8A-4147-A177-3AD203B41FA5}">
                      <a16:colId xmlns:a16="http://schemas.microsoft.com/office/drawing/2014/main" val="3540087079"/>
                    </a:ext>
                  </a:extLst>
                </a:gridCol>
                <a:gridCol w="1183021">
                  <a:extLst>
                    <a:ext uri="{9D8B030D-6E8A-4147-A177-3AD203B41FA5}">
                      <a16:colId xmlns:a16="http://schemas.microsoft.com/office/drawing/2014/main" val="3170903450"/>
                    </a:ext>
                  </a:extLst>
                </a:gridCol>
              </a:tblGrid>
              <a:tr h="293411">
                <a:tc>
                  <a:txBody>
                    <a:bodyPr/>
                    <a:lstStyle/>
                    <a:p>
                      <a:r>
                        <a:rPr kumimoji="1" lang="ja-JP" altLang="en-US" sz="1050" dirty="0"/>
                        <a:t>ﾌﾘｶﾞﾅ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sz="1050" dirty="0"/>
                        <a:t>男・女・その他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07865094"/>
                  </a:ext>
                </a:extLst>
              </a:tr>
              <a:tr h="419981"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氏名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7929946"/>
                  </a:ext>
                </a:extLst>
              </a:tr>
              <a:tr h="494772"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事業所名</a:t>
                      </a:r>
                      <a:endParaRPr kumimoji="1" lang="en-US" altLang="ja-JP" sz="11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1964596"/>
                  </a:ext>
                </a:extLst>
              </a:tr>
              <a:tr h="419981"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ｻｰﾋﾞｽ種別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049194"/>
                  </a:ext>
                </a:extLst>
              </a:tr>
              <a:tr h="615588"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住所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100" dirty="0"/>
                        <a:t>〒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5822505"/>
                  </a:ext>
                </a:extLst>
              </a:tr>
              <a:tr h="419981"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電話番号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3254886"/>
                  </a:ext>
                </a:extLst>
              </a:tr>
              <a:tr h="483266"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他参加者</a:t>
                      </a:r>
                      <a:endParaRPr kumimoji="1" lang="en-US" altLang="ja-JP" sz="1100" dirty="0"/>
                    </a:p>
                    <a:p>
                      <a:r>
                        <a:rPr kumimoji="1" lang="ja-JP" altLang="en-US" sz="1100" dirty="0"/>
                        <a:t>氏名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7483615"/>
                  </a:ext>
                </a:extLst>
              </a:tr>
            </a:tbl>
          </a:graphicData>
        </a:graphic>
      </p:graphicFrame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CB0042B-AE6F-C85E-32A8-1145EAE98A84}"/>
              </a:ext>
            </a:extLst>
          </p:cNvPr>
          <p:cNvSpPr txBox="1"/>
          <p:nvPr/>
        </p:nvSpPr>
        <p:spPr>
          <a:xfrm>
            <a:off x="685799" y="3938837"/>
            <a:ext cx="40953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/>
              <a:t>個人でお申し込みの方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BE3331FF-9F8D-6000-28E9-D13C655CEBB5}"/>
              </a:ext>
            </a:extLst>
          </p:cNvPr>
          <p:cNvSpPr txBox="1"/>
          <p:nvPr/>
        </p:nvSpPr>
        <p:spPr>
          <a:xfrm>
            <a:off x="685799" y="6754200"/>
            <a:ext cx="40953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/>
              <a:t>個人以外でお申し込みの方</a:t>
            </a:r>
          </a:p>
        </p:txBody>
      </p:sp>
    </p:spTree>
    <p:extLst>
      <p:ext uri="{BB962C8B-B14F-4D97-AF65-F5344CB8AC3E}">
        <p14:creationId xmlns:p14="http://schemas.microsoft.com/office/powerpoint/2010/main" val="31266510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2073</TotalTime>
  <Words>102</Words>
  <Application>Microsoft Office PowerPoint</Application>
  <PresentationFormat>ユーザー設定</PresentationFormat>
  <Paragraphs>33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UDPゴシック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古澤和也</dc:creator>
  <cp:lastModifiedBy>so-user12</cp:lastModifiedBy>
  <cp:revision>114</cp:revision>
  <cp:lastPrinted>2024-08-29T00:22:34Z</cp:lastPrinted>
  <dcterms:created xsi:type="dcterms:W3CDTF">2020-04-22T09:39:32Z</dcterms:created>
  <dcterms:modified xsi:type="dcterms:W3CDTF">2024-08-29T01:18:51Z</dcterms:modified>
</cp:coreProperties>
</file>